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5718C31-200C-4781-930E-57685B187934}" type="datetimeFigureOut">
              <a:rPr lang="ru-RU" smtClean="0"/>
              <a:pPr/>
              <a:t>25.11.2016</a:t>
            </a:fld>
            <a:endParaRPr lang="ru-RU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C38FC6E-AEB3-4549-B8AA-6861AEA0D3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C31-200C-4781-930E-57685B187934}" type="datetimeFigureOut">
              <a:rPr lang="ru-RU" smtClean="0"/>
              <a:pPr/>
              <a:t>25.11.2016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FC6E-AEB3-4549-B8AA-6861AEA0D3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C31-200C-4781-930E-57685B187934}" type="datetimeFigureOut">
              <a:rPr lang="ru-RU" smtClean="0"/>
              <a:pPr/>
              <a:t>25.11.2016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FC6E-AEB3-4549-B8AA-6861AEA0D3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C31-200C-4781-930E-57685B187934}" type="datetimeFigureOut">
              <a:rPr lang="ru-RU" smtClean="0"/>
              <a:pPr/>
              <a:t>25.11.2016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FC6E-AEB3-4549-B8AA-6861AEA0D3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C31-200C-4781-930E-57685B187934}" type="datetimeFigureOut">
              <a:rPr lang="ru-RU" smtClean="0"/>
              <a:pPr/>
              <a:t>25.11.2016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FC6E-AEB3-4549-B8AA-6861AEA0D3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C31-200C-4781-930E-57685B187934}" type="datetimeFigureOut">
              <a:rPr lang="ru-RU" smtClean="0"/>
              <a:pPr/>
              <a:t>25.11.2016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FC6E-AEB3-4549-B8AA-6861AEA0D3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C31-200C-4781-930E-57685B187934}" type="datetimeFigureOut">
              <a:rPr lang="ru-RU" smtClean="0"/>
              <a:pPr/>
              <a:t>25.11.2016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FC6E-AEB3-4549-B8AA-6861AEA0D3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C31-200C-4781-930E-57685B187934}" type="datetimeFigureOut">
              <a:rPr lang="ru-RU" smtClean="0"/>
              <a:pPr/>
              <a:t>25.11.2016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FC6E-AEB3-4549-B8AA-6861AEA0D3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C31-200C-4781-930E-57685B187934}" type="datetimeFigureOut">
              <a:rPr lang="ru-RU" smtClean="0"/>
              <a:pPr/>
              <a:t>25.11.2016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FC6E-AEB3-4549-B8AA-6861AEA0D3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C31-200C-4781-930E-57685B187934}" type="datetimeFigureOut">
              <a:rPr lang="ru-RU" smtClean="0"/>
              <a:pPr/>
              <a:t>25.11.2016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FC6E-AEB3-4549-B8AA-6861AEA0D3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C31-200C-4781-930E-57685B187934}" type="datetimeFigureOut">
              <a:rPr lang="ru-RU" smtClean="0"/>
              <a:pPr/>
              <a:t>25.11.2016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FC6E-AEB3-4549-B8AA-6861AEA0D3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5718C31-200C-4781-930E-57685B187934}" type="datetimeFigureOut">
              <a:rPr lang="ru-RU" smtClean="0"/>
              <a:pPr/>
              <a:t>25.11.2016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C38FC6E-AEB3-4549-B8AA-6861AEA0D3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Проект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"Мамы всякие нужны, мамы разные важны"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393305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Воспитатель: Мишурина О.П.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58370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ru-RU" dirty="0"/>
              <a:t>Гипотеза: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692696"/>
            <a:ext cx="4266437" cy="5725291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Дети </a:t>
            </a:r>
            <a:r>
              <a:rPr lang="ru-RU" dirty="0"/>
              <a:t>знают, что их мамы работают, но практически не знают  где и кем. В ходе реализации проекта дети получат знания о женских профессиях, известных всему миру. Не следует ждать от детей взрослых форм проявления любви к занятию матерей, но если в ходе реализации проекта дети приобретут знания о профессиях, их назначении и преимуществах, начнут проявлять интерес к работе мам и отражать свои впечатления в продуктивной деятельности, то можно считать, что цель и задачи проекта выполнены.</a:t>
            </a:r>
          </a:p>
          <a:p>
            <a:endParaRPr lang="ru-RU" dirty="0"/>
          </a:p>
        </p:txBody>
      </p:sp>
      <p:pic>
        <p:nvPicPr>
          <p:cNvPr id="4098" name="Picture 2" descr="C:\Users\User\Desktop\100D5100\DSC_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3331"/>
            <a:ext cx="410445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954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5688750" cy="889168"/>
          </a:xfrm>
        </p:spPr>
        <p:txBody>
          <a:bodyPr>
            <a:normAutofit fontScale="90000"/>
          </a:bodyPr>
          <a:lstStyle/>
          <a:p>
            <a:r>
              <a:rPr lang="ru-RU" dirty="0"/>
              <a:t>Ожидаемые результаты: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268760"/>
            <a:ext cx="6777317" cy="504056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•</a:t>
            </a:r>
            <a:r>
              <a:rPr lang="ru-RU" dirty="0"/>
              <a:t>	Дети должны знать и называть профессии своих мам и их значимость; </a:t>
            </a:r>
          </a:p>
          <a:p>
            <a:r>
              <a:rPr lang="ru-RU" dirty="0"/>
              <a:t>•	Дети должны знать и называть большое количество профессий, пословиц, поговорок о труде, орудиях труда, должны уметь составить описательный рассказ о профессии. </a:t>
            </a:r>
          </a:p>
          <a:p>
            <a:r>
              <a:rPr lang="ru-RU" dirty="0"/>
              <a:t>•	У детей должно быть сформировано чувство гордости за свою маму и желание помогать и оберегать ее.</a:t>
            </a:r>
          </a:p>
          <a:p>
            <a:r>
              <a:rPr lang="ru-RU" dirty="0"/>
              <a:t>•	У родителей должен проявиться интерес к образовательному процессу, развитию творчества, знаний и умений у детей, желание общаться с педагогом, участвовать в жизни группы.</a:t>
            </a:r>
          </a:p>
        </p:txBody>
      </p:sp>
    </p:spTree>
    <p:extLst>
      <p:ext uri="{BB962C8B-B14F-4D97-AF65-F5344CB8AC3E}">
        <p14:creationId xmlns:p14="http://schemas.microsoft.com/office/powerpoint/2010/main" xmlns="" val="3567683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Формы организации проекта: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268760"/>
            <a:ext cx="6777317" cy="482453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</a:t>
            </a:r>
            <a:r>
              <a:rPr lang="ru-RU" dirty="0"/>
              <a:t>	Познавательные занятия (аппликация, рисование, лепка, музыка, развитие речи, природный и социальный мир) ;</a:t>
            </a:r>
          </a:p>
          <a:p>
            <a:r>
              <a:rPr lang="ru-RU" dirty="0"/>
              <a:t>	Тематические выставки;</a:t>
            </a:r>
          </a:p>
          <a:p>
            <a:r>
              <a:rPr lang="ru-RU" dirty="0"/>
              <a:t>	Дидактические и сюжетно-ролевые игры;</a:t>
            </a:r>
          </a:p>
          <a:p>
            <a:r>
              <a:rPr lang="ru-RU" dirty="0"/>
              <a:t>	Трудовая деятельность детей. </a:t>
            </a:r>
          </a:p>
          <a:p>
            <a:r>
              <a:rPr lang="ru-RU" dirty="0"/>
              <a:t>	Музыкально-развлекательный досуг;</a:t>
            </a:r>
          </a:p>
          <a:p>
            <a:r>
              <a:rPr lang="ru-RU" dirty="0"/>
              <a:t>	Конкурс чтецов;</a:t>
            </a:r>
          </a:p>
          <a:p>
            <a:r>
              <a:rPr lang="ru-RU" dirty="0"/>
              <a:t>	Тематические беседы;</a:t>
            </a:r>
          </a:p>
          <a:p>
            <a:r>
              <a:rPr lang="ru-RU" dirty="0"/>
              <a:t>	Слушание музыкальных произведений;</a:t>
            </a:r>
          </a:p>
          <a:p>
            <a:r>
              <a:rPr lang="ru-RU" dirty="0"/>
              <a:t>	Чаепитие в группе с мамами. </a:t>
            </a:r>
          </a:p>
          <a:p>
            <a:r>
              <a:rPr lang="ru-RU" dirty="0"/>
              <a:t>	Ресурсное обеспечение проекта:</a:t>
            </a:r>
          </a:p>
          <a:p>
            <a:r>
              <a:rPr lang="ru-RU" dirty="0"/>
              <a:t>	Уголок сюжетно-ролевых игр. </a:t>
            </a:r>
          </a:p>
          <a:p>
            <a:r>
              <a:rPr lang="ru-RU" dirty="0"/>
              <a:t>	Методический инструментарий.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9928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27664"/>
            <a:ext cx="4680520" cy="673144"/>
          </a:xfrm>
        </p:spPr>
        <p:txBody>
          <a:bodyPr>
            <a:noAutofit/>
          </a:bodyPr>
          <a:lstStyle/>
          <a:p>
            <a:r>
              <a:rPr lang="ru-RU" sz="2800" dirty="0"/>
              <a:t>Материально-техническое обеспечение: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3240359" cy="5229200"/>
          </a:xfrm>
        </p:spPr>
        <p:txBody>
          <a:bodyPr/>
          <a:lstStyle/>
          <a:p>
            <a:r>
              <a:rPr lang="ru-RU" dirty="0" smtClean="0"/>
              <a:t>компьютер</a:t>
            </a:r>
            <a:r>
              <a:rPr lang="ru-RU" dirty="0"/>
              <a:t>, фотоаппарат, канцелярские </a:t>
            </a:r>
            <a:r>
              <a:rPr lang="ru-RU" dirty="0" err="1" smtClean="0"/>
              <a:t>принадлежностифонотека</a:t>
            </a:r>
            <a:r>
              <a:rPr lang="ru-RU" dirty="0"/>
              <a:t>.</a:t>
            </a:r>
          </a:p>
        </p:txBody>
      </p:sp>
      <p:pic>
        <p:nvPicPr>
          <p:cNvPr id="5122" name="Picture 2" descr="D:\Фото\100D5100\DSC_03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4664"/>
            <a:ext cx="5040559" cy="606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9751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61176"/>
          </a:xfrm>
        </p:spPr>
        <p:txBody>
          <a:bodyPr>
            <a:normAutofit fontScale="90000"/>
          </a:bodyPr>
          <a:lstStyle/>
          <a:p>
            <a:r>
              <a:rPr lang="ru-RU" dirty="0"/>
              <a:t>Наглядный материал: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3987805"/>
          </a:xfrm>
        </p:spPr>
        <p:txBody>
          <a:bodyPr>
            <a:normAutofit/>
          </a:bodyPr>
          <a:lstStyle/>
          <a:p>
            <a:r>
              <a:rPr lang="ru-RU" dirty="0" smtClean="0"/>
              <a:t>• </a:t>
            </a:r>
            <a:r>
              <a:rPr lang="ru-RU" dirty="0"/>
              <a:t>иллюстрации с изображением различных женских профессий;</a:t>
            </a:r>
          </a:p>
          <a:p>
            <a:r>
              <a:rPr lang="ru-RU" dirty="0"/>
              <a:t>• иллюстрации с изображением сюжетов из жизни семьи;</a:t>
            </a:r>
          </a:p>
          <a:p>
            <a:r>
              <a:rPr lang="ru-RU" dirty="0"/>
              <a:t>• настольно-печатные игры;</a:t>
            </a:r>
          </a:p>
          <a:p>
            <a:r>
              <a:rPr lang="ru-RU" dirty="0"/>
              <a:t>• дидактические игры по предметному окружению;</a:t>
            </a:r>
          </a:p>
          <a:p>
            <a:r>
              <a:rPr lang="ru-RU" dirty="0"/>
              <a:t> • библиотечка «Мамочке любимой посвящаю» произведения о маме.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579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План проекта.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00808"/>
            <a:ext cx="3456385" cy="4131821"/>
          </a:xfrm>
        </p:spPr>
        <p:txBody>
          <a:bodyPr/>
          <a:lstStyle/>
          <a:p>
            <a:pPr marL="68580" indent="0">
              <a:buNone/>
            </a:pPr>
            <a:r>
              <a:rPr lang="ru-RU" b="1" dirty="0" smtClean="0"/>
              <a:t>1.Подготовительный </a:t>
            </a:r>
            <a:r>
              <a:rPr lang="ru-RU" b="1" dirty="0"/>
              <a:t>этап:</a:t>
            </a:r>
          </a:p>
          <a:p>
            <a:r>
              <a:rPr lang="ru-RU" dirty="0"/>
              <a:t>Сбор и анализ литературы по данной теме. </a:t>
            </a:r>
          </a:p>
          <a:p>
            <a:r>
              <a:rPr lang="ru-RU" dirty="0"/>
              <a:t>Подготовка вспомогательного материала. </a:t>
            </a:r>
          </a:p>
          <a:p>
            <a:endParaRPr lang="ru-RU" dirty="0"/>
          </a:p>
        </p:txBody>
      </p:sp>
      <p:pic>
        <p:nvPicPr>
          <p:cNvPr id="6146" name="Picture 2" descr="D:\Фото\100D5100\DSC_04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72816"/>
            <a:ext cx="453650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5746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7024744" cy="745152"/>
          </a:xfrm>
        </p:spPr>
        <p:txBody>
          <a:bodyPr>
            <a:normAutofit fontScale="90000"/>
          </a:bodyPr>
          <a:lstStyle/>
          <a:p>
            <a:r>
              <a:rPr lang="ru-RU" dirty="0"/>
              <a:t>2. Организационный этап: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340768"/>
            <a:ext cx="6993225" cy="482453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Разработка </a:t>
            </a:r>
            <a:r>
              <a:rPr lang="ru-RU" dirty="0"/>
              <a:t>плана реализации проекта;</a:t>
            </a:r>
          </a:p>
          <a:p>
            <a:r>
              <a:rPr lang="ru-RU" dirty="0"/>
              <a:t>Подборка дидактических и словесных игр;</a:t>
            </a:r>
          </a:p>
          <a:p>
            <a:endParaRPr lang="ru-RU" dirty="0"/>
          </a:p>
          <a:p>
            <a:r>
              <a:rPr lang="ru-RU" dirty="0"/>
              <a:t>Подборка демонстрационного материала;</a:t>
            </a:r>
          </a:p>
          <a:p>
            <a:r>
              <a:rPr lang="ru-RU" dirty="0"/>
              <a:t>Подборка стихотворений загадок, песен, сказок по теме. </a:t>
            </a:r>
          </a:p>
          <a:p>
            <a:r>
              <a:rPr lang="ru-RU" dirty="0"/>
              <a:t>Сбор фото с изображением мам, для оформления поздравительного плаката. </a:t>
            </a:r>
          </a:p>
          <a:p>
            <a:r>
              <a:rPr lang="ru-RU" dirty="0"/>
              <a:t>Составить беседы по теме. </a:t>
            </a:r>
          </a:p>
          <a:p>
            <a:r>
              <a:rPr lang="ru-RU" dirty="0"/>
              <a:t>Подготовить материал для изобразительной деятельности и конструирования, художественную и познавательную литературу для чтения детям. </a:t>
            </a:r>
          </a:p>
          <a:p>
            <a:r>
              <a:rPr lang="ru-RU" dirty="0"/>
              <a:t>Привлечение родителей для организации чаепития в группе;</a:t>
            </a:r>
          </a:p>
          <a:p>
            <a:r>
              <a:rPr lang="ru-RU" dirty="0"/>
              <a:t>Разработать сценарий итогового мероприятия.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7774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3. Основной этап.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052736"/>
            <a:ext cx="6777317" cy="4779893"/>
          </a:xfrm>
        </p:spPr>
        <p:txBody>
          <a:bodyPr>
            <a:normAutofit/>
          </a:bodyPr>
          <a:lstStyle/>
          <a:p>
            <a:r>
              <a:rPr lang="ru-RU" b="1" dirty="0" smtClean="0"/>
              <a:t>Тематическое </a:t>
            </a:r>
            <a:r>
              <a:rPr lang="ru-RU" b="1" dirty="0"/>
              <a:t>планирование занятий </a:t>
            </a:r>
            <a:r>
              <a:rPr lang="ru-RU" b="1" dirty="0" smtClean="0"/>
              <a:t>проекта: </a:t>
            </a:r>
            <a:r>
              <a:rPr lang="ru-RU" dirty="0" smtClean="0"/>
              <a:t>рисование </a:t>
            </a:r>
            <a:r>
              <a:rPr lang="ru-RU" dirty="0"/>
              <a:t>«</a:t>
            </a:r>
            <a:r>
              <a:rPr lang="ru-RU" dirty="0" smtClean="0"/>
              <a:t>Портрет </a:t>
            </a:r>
            <a:r>
              <a:rPr lang="ru-RU" dirty="0"/>
              <a:t>мамы</a:t>
            </a:r>
            <a:r>
              <a:rPr lang="ru-RU" dirty="0" smtClean="0"/>
              <a:t>»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7170" name="Picture 2" descr="D:\Фото\100D5100\DSC_05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9574" y="1844824"/>
            <a:ext cx="698477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3703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620688"/>
            <a:ext cx="6849325" cy="3384376"/>
          </a:xfrm>
        </p:spPr>
        <p:txBody>
          <a:bodyPr/>
          <a:lstStyle/>
          <a:p>
            <a:r>
              <a:rPr lang="ru-RU" dirty="0"/>
              <a:t>	Беседа: «Что я знаю о маме? ».</a:t>
            </a:r>
          </a:p>
          <a:p>
            <a:r>
              <a:rPr lang="ru-RU" dirty="0"/>
              <a:t>	Чтение Г. X. </a:t>
            </a:r>
            <a:r>
              <a:rPr lang="ru-RU" dirty="0" smtClean="0"/>
              <a:t>Андерсен«Дюймовочка</a:t>
            </a:r>
            <a:r>
              <a:rPr lang="ru-RU" dirty="0"/>
              <a:t>».</a:t>
            </a:r>
          </a:p>
          <a:p>
            <a:endParaRPr lang="ru-RU" dirty="0"/>
          </a:p>
        </p:txBody>
      </p:sp>
      <p:pic>
        <p:nvPicPr>
          <p:cNvPr id="8194" name="Picture 2" descr="D:\Фото\100D5100\DSC_05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711060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7584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3960441" cy="499591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	Сюжетно-ролевая игра «Семья». Цель: формировать социо-культурные компетенции. </a:t>
            </a:r>
          </a:p>
          <a:p>
            <a:r>
              <a:rPr lang="ru-RU" dirty="0"/>
              <a:t>	Оформление выставки портретов мам. </a:t>
            </a:r>
          </a:p>
          <a:p>
            <a:r>
              <a:rPr lang="ru-RU" dirty="0"/>
              <a:t>	Оформление поздравительного плаката с фотографиями мам. </a:t>
            </a:r>
          </a:p>
          <a:p>
            <a:r>
              <a:rPr lang="ru-RU" dirty="0"/>
              <a:t>	Беседа: «Моя мама. Праздник День матери».</a:t>
            </a:r>
          </a:p>
          <a:p>
            <a:endParaRPr lang="ru-RU" dirty="0"/>
          </a:p>
        </p:txBody>
      </p:sp>
      <p:pic>
        <p:nvPicPr>
          <p:cNvPr id="9218" name="Picture 2" descr="D:\Фото\100D5100\DSC_05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08720"/>
            <a:ext cx="432048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1376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Актуальность проекта: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9406" y="1844824"/>
            <a:ext cx="3362995" cy="4203829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endParaRPr lang="ru-RU" dirty="0"/>
          </a:p>
          <a:p>
            <a:r>
              <a:rPr lang="ru-RU" dirty="0"/>
              <a:t>"Вся гордость мира от матерей. Без солнца не цветут цветы, без любви нет счастья, без женщины - нет любви, без матери нет ни поэта, ни героя". </a:t>
            </a:r>
            <a:endParaRPr lang="ru-RU" dirty="0" smtClean="0"/>
          </a:p>
          <a:p>
            <a:pPr marL="68580" indent="0">
              <a:buNone/>
            </a:pPr>
            <a:r>
              <a:rPr lang="ru-RU" dirty="0" smtClean="0"/>
              <a:t>А</a:t>
            </a:r>
            <a:r>
              <a:rPr lang="ru-RU" dirty="0"/>
              <a:t>. М. Горький.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3981822" cy="379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36854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7" y="548680"/>
            <a:ext cx="8568951" cy="2592288"/>
          </a:xfrm>
        </p:spPr>
        <p:txBody>
          <a:bodyPr>
            <a:normAutofit/>
          </a:bodyPr>
          <a:lstStyle/>
          <a:p>
            <a:r>
              <a:rPr lang="ru-RU" dirty="0"/>
              <a:t>	</a:t>
            </a:r>
            <a:r>
              <a:rPr lang="ru-RU" sz="1800" dirty="0"/>
              <a:t>Изготовление подарка мамам «Сердце» (бумажная пластика) .</a:t>
            </a:r>
          </a:p>
          <a:p>
            <a:r>
              <a:rPr lang="ru-RU" sz="1800" dirty="0"/>
              <a:t>	Сюжетно-ролевая игра «Дочки – матери». Цель: формировать у детей умение объединяться в игре, разрешать споры. </a:t>
            </a:r>
          </a:p>
          <a:p>
            <a:r>
              <a:rPr lang="ru-RU" sz="1800" dirty="0"/>
              <a:t>	Прослушивание детских песен о маме (создание у детей и родителей хорошего настроения). Повторение стихотворений и песен о маме к празднику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10242" name="Picture 2" descr="D:\Фото\100D5100\DSC_04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201" y="2506481"/>
            <a:ext cx="7920881" cy="42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1794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92696"/>
            <a:ext cx="4464496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Работа с родителями: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28800"/>
            <a:ext cx="3600516" cy="4203829"/>
          </a:xfrm>
        </p:spPr>
        <p:txBody>
          <a:bodyPr/>
          <a:lstStyle/>
          <a:p>
            <a:r>
              <a:rPr lang="ru-RU" dirty="0" smtClean="0"/>
              <a:t>•</a:t>
            </a:r>
            <a:r>
              <a:rPr lang="ru-RU" dirty="0"/>
              <a:t>	Праздник, посвященный Дню матери. </a:t>
            </a:r>
          </a:p>
          <a:p>
            <a:r>
              <a:rPr lang="ru-RU" dirty="0"/>
              <a:t>•	День открытых дверей «День матери» (чаепитие).</a:t>
            </a:r>
          </a:p>
          <a:p>
            <a:r>
              <a:rPr lang="ru-RU" dirty="0"/>
              <a:t>•	Мероприятие на тему: «Моя мама работает….»</a:t>
            </a:r>
          </a:p>
        </p:txBody>
      </p:sp>
    </p:spTree>
    <p:extLst>
      <p:ext uri="{BB962C8B-B14F-4D97-AF65-F5344CB8AC3E}">
        <p14:creationId xmlns:p14="http://schemas.microsoft.com/office/powerpoint/2010/main" xmlns="" val="485494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1152128"/>
          </a:xfrm>
        </p:spPr>
        <p:txBody>
          <a:bodyPr>
            <a:normAutofit fontScale="90000"/>
          </a:bodyPr>
          <a:lstStyle/>
          <a:p>
            <a:r>
              <a:rPr lang="ru-RU" dirty="0"/>
              <a:t>4. Заключительный этап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1196752"/>
            <a:ext cx="2808312" cy="54006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Музыкально-развлекательный </a:t>
            </a:r>
            <a:r>
              <a:rPr lang="ru-RU" sz="2000" dirty="0"/>
              <a:t>досуг для детей и мам: «Моя любимая мамочка».</a:t>
            </a:r>
          </a:p>
          <a:p>
            <a:r>
              <a:rPr lang="ru-RU" sz="2000" dirty="0"/>
              <a:t>Чаепитие в группе. </a:t>
            </a:r>
          </a:p>
          <a:p>
            <a:r>
              <a:rPr lang="ru-RU" sz="2000" dirty="0"/>
              <a:t>Выставка портретов мам. </a:t>
            </a:r>
            <a:endParaRPr lang="ru-RU" sz="2000" dirty="0" smtClean="0"/>
          </a:p>
          <a:p>
            <a:r>
              <a:rPr lang="ru-RU" sz="2000" dirty="0" smtClean="0"/>
              <a:t>Подведение итогов (цели достигнуты, задачи решены)</a:t>
            </a:r>
            <a:endParaRPr lang="ru-RU" sz="2000" dirty="0"/>
          </a:p>
          <a:p>
            <a:endParaRPr lang="ru-RU" dirty="0"/>
          </a:p>
        </p:txBody>
      </p:sp>
      <p:pic>
        <p:nvPicPr>
          <p:cNvPr id="12290" name="Picture 2" descr="C:\Users\User\Desktop\масленица\DSC_07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40768"/>
            <a:ext cx="518457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3700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1143000"/>
          </a:xfrm>
        </p:spPr>
        <p:txBody>
          <a:bodyPr/>
          <a:lstStyle/>
          <a:p>
            <a:r>
              <a:rPr lang="ru-RU" dirty="0" smtClean="0"/>
              <a:t>Спасибо, за внимание!</a:t>
            </a:r>
            <a:endParaRPr lang="ru-RU" dirty="0"/>
          </a:p>
        </p:txBody>
      </p:sp>
      <p:pic>
        <p:nvPicPr>
          <p:cNvPr id="13314" name="Picture 2" descr="D:\Фото\100D5100\DSC_00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48072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1302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980728"/>
            <a:ext cx="6777317" cy="4851901"/>
          </a:xfrm>
        </p:spPr>
        <p:txBody>
          <a:bodyPr>
            <a:normAutofit/>
          </a:bodyPr>
          <a:lstStyle/>
          <a:p>
            <a:r>
              <a:rPr lang="ru-RU" dirty="0"/>
              <a:t>Для всех людей, как для взрослых, так и для детей, самым близким человеком является </a:t>
            </a:r>
            <a:r>
              <a:rPr lang="ru-RU" dirty="0">
                <a:solidFill>
                  <a:srgbClr val="FF0000"/>
                </a:solidFill>
              </a:rPr>
              <a:t>мама</a:t>
            </a:r>
            <a:r>
              <a:rPr lang="ru-RU" dirty="0"/>
              <a:t>. Мама. Какое это короткое и простое слово. Как много оно значит для нас! Слово </a:t>
            </a:r>
            <a:r>
              <a:rPr lang="ru-RU" u="sng" dirty="0"/>
              <a:t>«мама» </a:t>
            </a:r>
            <a:r>
              <a:rPr lang="ru-RU" dirty="0"/>
              <a:t>равнозначно слову </a:t>
            </a:r>
            <a:r>
              <a:rPr lang="ru-RU" u="sng" dirty="0"/>
              <a:t>«жизнь». </a:t>
            </a:r>
            <a:r>
              <a:rPr lang="ru-RU" dirty="0"/>
              <a:t>Думаю, что для каждого человека дороже мамы на свете никого нет! С первых дней прихода в этот мир нас встречают мамины глаза, согревают мамины руки, оберегает от невзгод мамино сердце. Оно вмещает в себя наши радости и горести. </a:t>
            </a:r>
          </a:p>
        </p:txBody>
      </p:sp>
    </p:spTree>
    <p:extLst>
      <p:ext uri="{BB962C8B-B14F-4D97-AF65-F5344CB8AC3E}">
        <p14:creationId xmlns:p14="http://schemas.microsoft.com/office/powerpoint/2010/main" xmlns="" val="2157863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3096344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908720"/>
            <a:ext cx="5688632" cy="568863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одном известном стихотворении есть такие строчки: «Мамы разные важны, мамы всякие нужны». И ведь правда, кем бы женщина не работала, чем бы не занималась, главное её предназначение – быть мамой. Есть очень много матерей, и все они разные. Но есть всё же то, что делает их похожими – это любовь, которую они отдают нам. Мама играет важную роль в жизни каждого человека. Развитие отношений между ребенком дошкольного возраста и матерью имеет большое значение для развития личности ребенка. Для любой мамы ребёнок – самое дорогое в жизни. Для неё мы всегда будем детьми, которых надо приласкать, утешить, помочь. </a:t>
            </a:r>
          </a:p>
        </p:txBody>
      </p:sp>
    </p:spTree>
    <p:extLst>
      <p:ext uri="{BB962C8B-B14F-4D97-AF65-F5344CB8AC3E}">
        <p14:creationId xmlns:p14="http://schemas.microsoft.com/office/powerpoint/2010/main" xmlns="" val="1241963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2520280"/>
          </a:xfrm>
        </p:spPr>
        <p:txBody>
          <a:bodyPr>
            <a:normAutofit/>
          </a:bodyPr>
          <a:lstStyle/>
          <a:p>
            <a:r>
              <a:rPr lang="ru-RU" dirty="0"/>
              <a:t>Актуальность выбранной темы: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•</a:t>
            </a:r>
            <a:r>
              <a:rPr lang="ru-RU" dirty="0"/>
              <a:t>	Недостаточность знаний у детей об особенностях профессий.</a:t>
            </a:r>
          </a:p>
          <a:p>
            <a:r>
              <a:rPr lang="ru-RU" dirty="0"/>
              <a:t>•	Низкий словарный запас у детей по данной  теме.</a:t>
            </a:r>
          </a:p>
          <a:p>
            <a:r>
              <a:rPr lang="ru-RU" dirty="0"/>
              <a:t>•	Незаинтересованность родителей в совместной игре с детьми в профессии.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6696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027664"/>
            <a:ext cx="6592578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Цели проекта: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132856"/>
            <a:ext cx="6777317" cy="4131821"/>
          </a:xfrm>
        </p:spPr>
        <p:txBody>
          <a:bodyPr/>
          <a:lstStyle/>
          <a:p>
            <a:r>
              <a:rPr lang="ru-RU" dirty="0" smtClean="0"/>
              <a:t>•</a:t>
            </a:r>
            <a:r>
              <a:rPr lang="ru-RU" dirty="0"/>
              <a:t>	Способствовать формированию у ребенка  бережного отношения к матери.</a:t>
            </a:r>
          </a:p>
          <a:p>
            <a:r>
              <a:rPr lang="ru-RU" dirty="0"/>
              <a:t>•	Познакомить детей с различными профессиями своих мам.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04350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268760"/>
            <a:ext cx="7744824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Задачи проекта: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060848"/>
            <a:ext cx="6777317" cy="3771781"/>
          </a:xfrm>
        </p:spPr>
        <p:txBody>
          <a:bodyPr/>
          <a:lstStyle/>
          <a:p>
            <a:r>
              <a:rPr lang="ru-RU" dirty="0" smtClean="0"/>
              <a:t>•</a:t>
            </a:r>
            <a:r>
              <a:rPr lang="ru-RU" dirty="0"/>
              <a:t>	Расширить представление у детей о разных видах женских профессий. </a:t>
            </a:r>
          </a:p>
          <a:p>
            <a:r>
              <a:rPr lang="ru-RU" dirty="0"/>
              <a:t>•	Развивать любознательность и интерес к деятельности взрослых.</a:t>
            </a:r>
          </a:p>
          <a:p>
            <a:r>
              <a:rPr lang="ru-RU" dirty="0"/>
              <a:t>•	 Способствовать формированию положительного отношения, уважения и любви к своей маме и ее труду.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50551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1008112"/>
          </a:xfrm>
        </p:spPr>
        <p:txBody>
          <a:bodyPr/>
          <a:lstStyle/>
          <a:p>
            <a:r>
              <a:rPr lang="ru-RU" dirty="0"/>
              <a:t>Тип проекта: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340768"/>
            <a:ext cx="6777317" cy="4491861"/>
          </a:xfrm>
        </p:spPr>
        <p:txBody>
          <a:bodyPr/>
          <a:lstStyle/>
          <a:p>
            <a:pPr marL="68580" indent="0">
              <a:buNone/>
            </a:pPr>
            <a:r>
              <a:rPr lang="ru-RU" dirty="0" smtClean="0"/>
              <a:t>краткосрочный</a:t>
            </a:r>
            <a:r>
              <a:rPr lang="ru-RU" dirty="0"/>
              <a:t>, творческий, информационный, игровой. </a:t>
            </a:r>
          </a:p>
          <a:p>
            <a:r>
              <a:rPr lang="ru-RU" u="sng" dirty="0"/>
              <a:t>Участники проекта: </a:t>
            </a:r>
            <a:r>
              <a:rPr lang="ru-RU" dirty="0"/>
              <a:t>дети подготовительной группы «А», воспитатель этой группы, родители воспитанников. </a:t>
            </a:r>
          </a:p>
          <a:p>
            <a:endParaRPr lang="ru-RU" dirty="0"/>
          </a:p>
        </p:txBody>
      </p:sp>
      <p:pic>
        <p:nvPicPr>
          <p:cNvPr id="3074" name="Picture 2" descr="D:\Фото\100D5100\100D5100\DSC_03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17032"/>
            <a:ext cx="3672408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8 марта\DSC_03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7032"/>
            <a:ext cx="3528392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6091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Методы проекта: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772816"/>
            <a:ext cx="6777317" cy="4059813"/>
          </a:xfrm>
        </p:spPr>
        <p:txBody>
          <a:bodyPr>
            <a:normAutofit/>
          </a:bodyPr>
          <a:lstStyle/>
          <a:p>
            <a:r>
              <a:rPr lang="ru-RU" dirty="0" smtClean="0"/>
              <a:t>•</a:t>
            </a:r>
            <a:r>
              <a:rPr lang="ru-RU" dirty="0"/>
              <a:t>	исследовательские: самостоятельное наблюдение; </a:t>
            </a:r>
          </a:p>
          <a:p>
            <a:r>
              <a:rPr lang="ru-RU" dirty="0"/>
              <a:t>•	наглядные: рассматривание иллюстраций;</a:t>
            </a:r>
          </a:p>
          <a:p>
            <a:r>
              <a:rPr lang="ru-RU" dirty="0"/>
              <a:t>•	словесные: беседы, чтение литературы, консультации для родителей; объяснения, указания, словесные инструкции;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47814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118</TotalTime>
  <Words>611</Words>
  <Application>Microsoft Office PowerPoint</Application>
  <PresentationFormat>Экран (4:3)</PresentationFormat>
  <Paragraphs>91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Остин</vt:lpstr>
      <vt:lpstr>Проект</vt:lpstr>
      <vt:lpstr>Актуальность проекта: </vt:lpstr>
      <vt:lpstr>Слайд 3</vt:lpstr>
      <vt:lpstr>Слайд 4</vt:lpstr>
      <vt:lpstr>Актуальность выбранной темы: </vt:lpstr>
      <vt:lpstr>Цели проекта:  </vt:lpstr>
      <vt:lpstr>Задачи проекта:  </vt:lpstr>
      <vt:lpstr>Тип проекта: </vt:lpstr>
      <vt:lpstr>Методы проекта: </vt:lpstr>
      <vt:lpstr>Гипотеза: </vt:lpstr>
      <vt:lpstr>Ожидаемые результаты: </vt:lpstr>
      <vt:lpstr>Формы организации проекта: </vt:lpstr>
      <vt:lpstr>Материально-техническое обеспечение: </vt:lpstr>
      <vt:lpstr>Наглядный материал: </vt:lpstr>
      <vt:lpstr>План проекта. </vt:lpstr>
      <vt:lpstr>2. Организационный этап: </vt:lpstr>
      <vt:lpstr>3. Основной этап. </vt:lpstr>
      <vt:lpstr>Слайд 18</vt:lpstr>
      <vt:lpstr>Слайд 19</vt:lpstr>
      <vt:lpstr>Слайд 20</vt:lpstr>
      <vt:lpstr>Работа с родителями: </vt:lpstr>
      <vt:lpstr>4. Заключительный этап </vt:lpstr>
      <vt:lpstr>Спасибо,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User</dc:creator>
  <cp:lastModifiedBy>ЦулуАники</cp:lastModifiedBy>
  <cp:revision>11</cp:revision>
  <dcterms:created xsi:type="dcterms:W3CDTF">2015-06-28T19:35:05Z</dcterms:created>
  <dcterms:modified xsi:type="dcterms:W3CDTF">2016-11-25T13:06:36Z</dcterms:modified>
</cp:coreProperties>
</file>